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mp4" ContentType="video/mp4"/>
  <Default Extension="rels" ContentType="application/vnd.openxmlformats-package.relationships+xml"/>
  <Default Extension="wav" ContentType="audio/x-wav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1" r:id="rId4"/>
    <p:sldId id="259" r:id="rId5"/>
    <p:sldId id="260" r:id="rId6"/>
    <p:sldId id="263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259"/>
    <p:restoredTop sz="94650"/>
  </p:normalViewPr>
  <p:slideViewPr>
    <p:cSldViewPr snapToGrid="0" snapToObjects="1">
      <p:cViewPr varScale="1">
        <p:scale>
          <a:sx n="83" d="100"/>
          <a:sy n="83" d="100"/>
        </p:scale>
        <p:origin x="216" y="9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10.tiff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2B950-241C-014B-98E7-B5DF537019C8}" type="datetimeFigureOut">
              <a:rPr lang="en-US" smtClean="0"/>
              <a:t>7/22/17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371FC-0615-E246-99D0-505770E0E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63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2B950-241C-014B-98E7-B5DF537019C8}" type="datetimeFigureOut">
              <a:rPr lang="en-US" smtClean="0"/>
              <a:t>7/22/17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371FC-0615-E246-99D0-505770E0E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0743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2B950-241C-014B-98E7-B5DF537019C8}" type="datetimeFigureOut">
              <a:rPr lang="en-US" smtClean="0"/>
              <a:t>7/22/17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371FC-0615-E246-99D0-505770E0E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9334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2B950-241C-014B-98E7-B5DF537019C8}" type="datetimeFigureOut">
              <a:rPr lang="en-US" smtClean="0"/>
              <a:t>7/22/17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371FC-0615-E246-99D0-505770E0E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9077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2B950-241C-014B-98E7-B5DF537019C8}" type="datetimeFigureOut">
              <a:rPr lang="en-US" smtClean="0"/>
              <a:t>7/22/17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371FC-0615-E246-99D0-505770E0E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8414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2B950-241C-014B-98E7-B5DF537019C8}" type="datetimeFigureOut">
              <a:rPr lang="en-US" smtClean="0"/>
              <a:t>7/22/17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371FC-0615-E246-99D0-505770E0E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867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2B950-241C-014B-98E7-B5DF537019C8}" type="datetimeFigureOut">
              <a:rPr lang="en-US" smtClean="0"/>
              <a:t>7/22/17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371FC-0615-E246-99D0-505770E0E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4283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2B950-241C-014B-98E7-B5DF537019C8}" type="datetimeFigureOut">
              <a:rPr lang="en-US" smtClean="0"/>
              <a:t>7/22/17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371FC-0615-E246-99D0-505770E0E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5141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2B950-241C-014B-98E7-B5DF537019C8}" type="datetimeFigureOut">
              <a:rPr lang="en-US" smtClean="0"/>
              <a:t>7/22/17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371FC-0615-E246-99D0-505770E0E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0744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2B950-241C-014B-98E7-B5DF537019C8}" type="datetimeFigureOut">
              <a:rPr lang="en-US" smtClean="0"/>
              <a:t>7/22/17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371FC-0615-E246-99D0-505770E0E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7045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42B950-241C-014B-98E7-B5DF537019C8}" type="datetimeFigureOut">
              <a:rPr lang="en-US" smtClean="0"/>
              <a:t>7/22/17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8371FC-0615-E246-99D0-505770E0E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6328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42B950-241C-014B-98E7-B5DF537019C8}" type="datetimeFigureOut">
              <a:rPr lang="en-US" smtClean="0"/>
              <a:t>7/22/17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8371FC-0615-E246-99D0-505770E0EA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820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9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5" Type="http://schemas.openxmlformats.org/officeDocument/2006/relationships/image" Target="../media/image10.tiff"/><Relationship Id="rId6" Type="http://schemas.openxmlformats.org/officeDocument/2006/relationships/image" Target="../media/image11.png"/><Relationship Id="rId1" Type="http://schemas.microsoft.com/office/2007/relationships/media" Target="../media/media2.wav"/><Relationship Id="rId2" Type="http://schemas.openxmlformats.org/officeDocument/2006/relationships/audio" Target="../media/media2.wa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0" y="6380180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Futura Medium" charset="0"/>
                <a:ea typeface="Futura Medium" charset="0"/>
                <a:cs typeface="Futura Medium" charset="0"/>
              </a:rPr>
              <a:t>Grayson </a:t>
            </a:r>
            <a:r>
              <a:rPr lang="en-US" sz="2400" dirty="0" err="1" smtClean="0">
                <a:latin typeface="Futura Medium" charset="0"/>
                <a:ea typeface="Futura Medium" charset="0"/>
                <a:cs typeface="Futura Medium" charset="0"/>
              </a:rPr>
              <a:t>MacKenzie</a:t>
            </a:r>
            <a:r>
              <a:rPr lang="en-US" sz="2400" dirty="0" smtClean="0">
                <a:latin typeface="Futura Medium" charset="0"/>
                <a:ea typeface="Futura Medium" charset="0"/>
                <a:cs typeface="Futura Medium" charset="0"/>
              </a:rPr>
              <a:t>, Carter McCardwell, Nick </a:t>
            </a:r>
            <a:r>
              <a:rPr lang="en-US" sz="2400" dirty="0" err="1" smtClean="0">
                <a:latin typeface="Futura Medium" charset="0"/>
                <a:ea typeface="Futura Medium" charset="0"/>
                <a:cs typeface="Futura Medium" charset="0"/>
              </a:rPr>
              <a:t>Merlino</a:t>
            </a:r>
            <a:r>
              <a:rPr lang="en-US" sz="2400" dirty="0" smtClean="0">
                <a:latin typeface="Futura Medium" charset="0"/>
                <a:ea typeface="Futura Medium" charset="0"/>
                <a:cs typeface="Futura Medium" charset="0"/>
              </a:rPr>
              <a:t>, Keith Miller, Nick Genovese</a:t>
            </a:r>
            <a:endParaRPr lang="en-US" sz="2400" dirty="0">
              <a:latin typeface="Futura Medium" charset="0"/>
              <a:ea typeface="Futura Medium" charset="0"/>
              <a:cs typeface="Futura Medium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5918515"/>
            <a:ext cx="152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Futura Medium" charset="0"/>
                <a:ea typeface="Futura Medium" charset="0"/>
                <a:cs typeface="Futura Medium" charset="0"/>
              </a:rPr>
              <a:t>Project 2</a:t>
            </a:r>
            <a:endParaRPr lang="en-US" sz="2400" dirty="0">
              <a:latin typeface="Futura Medium" charset="0"/>
              <a:ea typeface="Futura Medium" charset="0"/>
              <a:cs typeface="Futura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8056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214" y="4157208"/>
            <a:ext cx="9251588" cy="24377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6988628" cy="1325563"/>
          </a:xfrm>
        </p:spPr>
        <p:txBody>
          <a:bodyPr/>
          <a:lstStyle/>
          <a:p>
            <a:r>
              <a:rPr lang="en-US" dirty="0" smtClean="0"/>
              <a:t>Contextual Recognition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52" t="30317" r="33452" b="17143"/>
          <a:stretch/>
        </p:blipFill>
        <p:spPr>
          <a:xfrm>
            <a:off x="8567057" y="1578427"/>
            <a:ext cx="3026228" cy="360317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3996" y="1374109"/>
            <a:ext cx="4668631" cy="2615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43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2"/>
          <a:srcRect b="25164"/>
          <a:stretch/>
        </p:blipFill>
        <p:spPr>
          <a:xfrm>
            <a:off x="1346766" y="3668751"/>
            <a:ext cx="9610369" cy="2856035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  <p:sp>
        <p:nvSpPr>
          <p:cNvPr id="11" name="Down Arrow 10"/>
          <p:cNvSpPr/>
          <p:nvPr/>
        </p:nvSpPr>
        <p:spPr>
          <a:xfrm rot="2684251">
            <a:off x="8673389" y="1845684"/>
            <a:ext cx="1349298" cy="200721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own Arrow 9"/>
          <p:cNvSpPr/>
          <p:nvPr/>
        </p:nvSpPr>
        <p:spPr>
          <a:xfrm rot="18888796">
            <a:off x="2059480" y="1832715"/>
            <a:ext cx="1349298" cy="200721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Down Arrow 8"/>
          <p:cNvSpPr/>
          <p:nvPr/>
        </p:nvSpPr>
        <p:spPr>
          <a:xfrm>
            <a:off x="5364723" y="1661532"/>
            <a:ext cx="1349298" cy="200721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7155" y="0"/>
            <a:ext cx="4235566" cy="2370057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6842" y="0"/>
            <a:ext cx="4230313" cy="235972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8724" y="0"/>
            <a:ext cx="4235566" cy="2359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92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7546383" cy="1325563"/>
          </a:xfrm>
        </p:spPr>
        <p:txBody>
          <a:bodyPr/>
          <a:lstStyle/>
          <a:p>
            <a:r>
              <a:rPr lang="en-US" dirty="0" smtClean="0"/>
              <a:t>Embedded Object </a:t>
            </a:r>
            <a:r>
              <a:rPr lang="en-US" dirty="0" smtClean="0"/>
              <a:t>Recognition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52" t="30317" r="33452" b="17143"/>
          <a:stretch/>
        </p:blipFill>
        <p:spPr>
          <a:xfrm>
            <a:off x="8567057" y="1578427"/>
            <a:ext cx="3026228" cy="360317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68" t="29048" r="-358" b="17143"/>
          <a:stretch/>
        </p:blipFill>
        <p:spPr>
          <a:xfrm>
            <a:off x="8567057" y="1534884"/>
            <a:ext cx="3080657" cy="369025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771" y="1578427"/>
            <a:ext cx="5947059" cy="4610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544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ox_ddtk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7845"/>
          </a:xfrm>
        </p:spPr>
      </p:pic>
    </p:spTree>
    <p:extLst>
      <p:ext uri="{BB962C8B-B14F-4D97-AF65-F5344CB8AC3E}">
        <p14:creationId xmlns:p14="http://schemas.microsoft.com/office/powerpoint/2010/main" val="286862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7546383" cy="1325563"/>
          </a:xfrm>
        </p:spPr>
        <p:txBody>
          <a:bodyPr/>
          <a:lstStyle/>
          <a:p>
            <a:r>
              <a:rPr lang="en-US" dirty="0" smtClean="0"/>
              <a:t>Embedded Speech Recognition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52" t="30317" r="33452" b="17143"/>
          <a:stretch/>
        </p:blipFill>
        <p:spPr>
          <a:xfrm>
            <a:off x="8567057" y="1578427"/>
            <a:ext cx="3026228" cy="360317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68" t="29048" r="-358" b="17143"/>
          <a:stretch/>
        </p:blipFill>
        <p:spPr>
          <a:xfrm>
            <a:off x="8567057" y="1534884"/>
            <a:ext cx="3080657" cy="369025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152" r="66667" b="15706"/>
          <a:stretch/>
        </p:blipFill>
        <p:spPr>
          <a:xfrm>
            <a:off x="8572500" y="1578427"/>
            <a:ext cx="3048000" cy="378158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324746" y="2056600"/>
            <a:ext cx="30686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SesamePodcast.mp4</a:t>
            </a:r>
            <a:endParaRPr lang="en-US" sz="2400" dirty="0"/>
          </a:p>
        </p:txBody>
      </p:sp>
      <p:sp>
        <p:nvSpPr>
          <p:cNvPr id="11" name="Down Arrow 10"/>
          <p:cNvSpPr/>
          <p:nvPr/>
        </p:nvSpPr>
        <p:spPr>
          <a:xfrm>
            <a:off x="2482589" y="2653312"/>
            <a:ext cx="759416" cy="106938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97424" y="3998563"/>
            <a:ext cx="73152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Transcript from video:</a:t>
            </a:r>
          </a:p>
          <a:p>
            <a:r>
              <a:rPr lang="en-US" sz="3200" dirty="0" smtClean="0"/>
              <a:t>“Sesame Workshop is proud to bring you this Sesame Street podcast”</a:t>
            </a:r>
            <a:endParaRPr lang="en-US" sz="3200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14861" y="5614002"/>
            <a:ext cx="1777139" cy="1243998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9205993" y="6051335"/>
            <a:ext cx="14843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powered by:</a:t>
            </a:r>
            <a:endParaRPr lang="en-US" dirty="0"/>
          </a:p>
        </p:txBody>
      </p:sp>
      <p:pic>
        <p:nvPicPr>
          <p:cNvPr id="15" name="shortDanceDemoSingle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389851" y="1840512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580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45</Words>
  <Application>Microsoft Macintosh PowerPoint</Application>
  <PresentationFormat>Widescreen</PresentationFormat>
  <Paragraphs>9</Paragraphs>
  <Slides>6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Calibri</vt:lpstr>
      <vt:lpstr>Calibri Light</vt:lpstr>
      <vt:lpstr>Futura Medium</vt:lpstr>
      <vt:lpstr>Arial</vt:lpstr>
      <vt:lpstr>Office Theme</vt:lpstr>
      <vt:lpstr>PowerPoint Presentation</vt:lpstr>
      <vt:lpstr>Contextual Recognition</vt:lpstr>
      <vt:lpstr>PowerPoint Presentation</vt:lpstr>
      <vt:lpstr>Embedded Object Recognition</vt:lpstr>
      <vt:lpstr>PowerPoint Presentation</vt:lpstr>
      <vt:lpstr>Embedded Speech Recognition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cartermc24 McCardwell</dc:creator>
  <cp:lastModifiedBy>cartermc24 McCardwell</cp:lastModifiedBy>
  <cp:revision>8</cp:revision>
  <dcterms:created xsi:type="dcterms:W3CDTF">2017-07-22T07:17:40Z</dcterms:created>
  <dcterms:modified xsi:type="dcterms:W3CDTF">2017-07-22T12:51:46Z</dcterms:modified>
</cp:coreProperties>
</file>

<file path=docProps/thumbnail.jpeg>
</file>